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4" r:id="rId6"/>
    <p:sldId id="257" r:id="rId7"/>
    <p:sldId id="287" r:id="rId8"/>
    <p:sldId id="286" r:id="rId9"/>
    <p:sldId id="260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3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8/1/2025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ebp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0.web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503ACE-9043-90AC-55C2-9F3A4700E17A}"/>
              </a:ext>
            </a:extLst>
          </p:cNvPr>
          <p:cNvSpPr txBox="1">
            <a:spLocks/>
          </p:cNvSpPr>
          <p:nvPr/>
        </p:nvSpPr>
        <p:spPr>
          <a:xfrm>
            <a:off x="2324809" y="1851093"/>
            <a:ext cx="3842142" cy="15365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CEP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70AAC2-15B1-75A9-4F49-48CAB1C000F2}"/>
              </a:ext>
            </a:extLst>
          </p:cNvPr>
          <p:cNvSpPr txBox="1">
            <a:spLocks/>
          </p:cNvSpPr>
          <p:nvPr/>
        </p:nvSpPr>
        <p:spPr>
          <a:xfrm>
            <a:off x="7398492" y="6104539"/>
            <a:ext cx="2942128" cy="365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GB" sz="1800" kern="1200" spc="3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Lavanya-Ashok DUCD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A6E6F-F441-5C3D-98D5-03F7CD470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38"/>
          <a:stretch>
            <a:fillRect/>
          </a:stretch>
        </p:blipFill>
        <p:spPr>
          <a:xfrm>
            <a:off x="7007241" y="960086"/>
            <a:ext cx="3724630" cy="49378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01B000-07FE-5BFD-9A72-CF63B6DBBB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1"/>
          <a:stretch/>
        </p:blipFill>
        <p:spPr>
          <a:xfrm>
            <a:off x="9652635" y="93706"/>
            <a:ext cx="2005965" cy="8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D9FB4FE-A23F-FCC2-5D06-C119209A2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3" b="33722"/>
          <a:stretch>
            <a:fillRect/>
          </a:stretch>
        </p:blipFill>
        <p:spPr>
          <a:xfrm>
            <a:off x="2762673" y="1268842"/>
            <a:ext cx="6666655" cy="22266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3D5975-1F24-44D7-92B2-57B3F5DD3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398" y="3543916"/>
            <a:ext cx="2347203" cy="23472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CF50CF-061D-B1B7-AA90-54AC70762B67}"/>
              </a:ext>
            </a:extLst>
          </p:cNvPr>
          <p:cNvSpPr txBox="1"/>
          <p:nvPr/>
        </p:nvSpPr>
        <p:spPr>
          <a:xfrm>
            <a:off x="8936196" y="3203885"/>
            <a:ext cx="12736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18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665D16-21DA-C1E5-F92A-FBDE8E8F0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11" y="3529603"/>
            <a:ext cx="2709566" cy="2210886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8B15F76A-84DC-DF28-5AB2-47B069F9A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234" y="490498"/>
            <a:ext cx="5239009" cy="7109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Why CEP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</a:t>
            </a:r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ovement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34B76A-24D5-3DC8-6F41-9429B07598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1"/>
          <a:stretch/>
        </p:blipFill>
        <p:spPr>
          <a:xfrm>
            <a:off x="9652635" y="93706"/>
            <a:ext cx="2005965" cy="81191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FAA7133-510B-7B8B-5BCA-C2C203861ECD}"/>
              </a:ext>
            </a:extLst>
          </p:cNvPr>
          <p:cNvSpPr txBox="1">
            <a:spLocks/>
          </p:cNvSpPr>
          <p:nvPr/>
        </p:nvSpPr>
        <p:spPr>
          <a:xfrm>
            <a:off x="873853" y="5891119"/>
            <a:ext cx="10444294" cy="710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Long term, Sustainable, Duplicable, Profitable</a:t>
            </a:r>
          </a:p>
        </p:txBody>
      </p:sp>
    </p:spTree>
    <p:extLst>
      <p:ext uri="{BB962C8B-B14F-4D97-AF65-F5344CB8AC3E}">
        <p14:creationId xmlns:p14="http://schemas.microsoft.com/office/powerpoint/2010/main" val="2961519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BD6B40-8B6B-CC56-0C03-21F02D5800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1"/>
          <a:stretch/>
        </p:blipFill>
        <p:spPr>
          <a:xfrm>
            <a:off x="9652635" y="93706"/>
            <a:ext cx="2005965" cy="811913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C8C7DE03-083D-DA0D-C4EE-C23BA0A3E0B1}"/>
              </a:ext>
            </a:extLst>
          </p:cNvPr>
          <p:cNvSpPr txBox="1">
            <a:spLocks/>
          </p:cNvSpPr>
          <p:nvPr/>
        </p:nvSpPr>
        <p:spPr>
          <a:xfrm>
            <a:off x="1388293" y="1201465"/>
            <a:ext cx="4601448" cy="31647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Arial Black" panose="020B0A04020102020204" pitchFamily="34" charset="0"/>
              </a:rPr>
              <a:t>Long term</a:t>
            </a:r>
          </a:p>
          <a:p>
            <a:r>
              <a:rPr lang="en-US" sz="3600" dirty="0">
                <a:latin typeface="Arial Black" panose="020B0A04020102020204" pitchFamily="34" charset="0"/>
              </a:rPr>
              <a:t>Sustainable</a:t>
            </a:r>
          </a:p>
          <a:p>
            <a:r>
              <a:rPr lang="en-US" sz="3600" dirty="0">
                <a:latin typeface="Arial Black" panose="020B0A04020102020204" pitchFamily="34" charset="0"/>
              </a:rPr>
              <a:t>Duplicable</a:t>
            </a:r>
          </a:p>
          <a:p>
            <a:r>
              <a:rPr lang="en-US" sz="3600" dirty="0">
                <a:latin typeface="Arial Black" panose="020B0A04020102020204" pitchFamily="34" charset="0"/>
              </a:rPr>
              <a:t>Profitable</a:t>
            </a:r>
          </a:p>
          <a:p>
            <a:pPr algn="ctr"/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F84F72B4-E770-AD8F-C78B-79040A70E80E}"/>
              </a:ext>
            </a:extLst>
          </p:cNvPr>
          <p:cNvSpPr txBox="1">
            <a:spLocks/>
          </p:cNvSpPr>
          <p:nvPr/>
        </p:nvSpPr>
        <p:spPr>
          <a:xfrm>
            <a:off x="720056" y="4546833"/>
            <a:ext cx="10539369" cy="13457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Arial Black" panose="020B0A04020102020204" pitchFamily="34" charset="0"/>
              </a:rPr>
              <a:t>Dream = CEP &gt; Products Use &gt; Massive Action</a:t>
            </a:r>
          </a:p>
          <a:p>
            <a:pPr algn="ctr"/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AF37F51B-B263-33A2-2D9F-37A3048B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235" y="490498"/>
            <a:ext cx="4601448" cy="7109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CEP</a:t>
            </a:r>
            <a:r>
              <a:rPr lang="en-US" sz="3200" dirty="0">
                <a:latin typeface="Arial Black" panose="020B0A04020102020204" pitchFamily="34" charset="0"/>
              </a:rPr>
              <a:t>  </a:t>
            </a:r>
            <a:r>
              <a:rPr lang="en-US" sz="4000" dirty="0">
                <a:latin typeface="Arial Black" panose="020B0A04020102020204" pitchFamily="34" charset="0"/>
              </a:rPr>
              <a:t>M</a:t>
            </a:r>
            <a:r>
              <a:rPr lang="en-US" sz="3600" dirty="0">
                <a:latin typeface="Arial Black" panose="020B0A04020102020204" pitchFamily="34" charset="0"/>
              </a:rPr>
              <a:t>ovement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7081DB-7C9D-8613-A21A-CDA4DB7DA2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186" b="35504"/>
          <a:stretch/>
        </p:blipFill>
        <p:spPr>
          <a:xfrm>
            <a:off x="6202261" y="1524176"/>
            <a:ext cx="3911906" cy="284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9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D3D46-311A-3DA7-ABBC-C4559F9F6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F98301-B16B-943D-D6C5-9A24E5CA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235" y="490498"/>
            <a:ext cx="4601448" cy="7109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CEP</a:t>
            </a:r>
            <a:r>
              <a:rPr lang="en-US" sz="3200" dirty="0">
                <a:latin typeface="Arial Black" panose="020B0A04020102020204" pitchFamily="34" charset="0"/>
              </a:rPr>
              <a:t>  </a:t>
            </a:r>
            <a:r>
              <a:rPr lang="en-US" sz="4000" dirty="0">
                <a:latin typeface="Arial Black" panose="020B0A04020102020204" pitchFamily="34" charset="0"/>
              </a:rPr>
              <a:t>M</a:t>
            </a:r>
            <a:r>
              <a:rPr lang="en-US" sz="3600" dirty="0">
                <a:latin typeface="Arial Black" panose="020B0A04020102020204" pitchFamily="34" charset="0"/>
              </a:rPr>
              <a:t>ovement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249CA4-8D43-9137-B178-CE2CFC4A5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1489E9-52FA-F6F4-33DA-F33CF4010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1"/>
          <a:stretch/>
        </p:blipFill>
        <p:spPr>
          <a:xfrm>
            <a:off x="9652635" y="93706"/>
            <a:ext cx="2005965" cy="811913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9A995A06-7241-D1A2-B302-46450C69EA7F}"/>
              </a:ext>
            </a:extLst>
          </p:cNvPr>
          <p:cNvSpPr txBox="1">
            <a:spLocks/>
          </p:cNvSpPr>
          <p:nvPr/>
        </p:nvSpPr>
        <p:spPr>
          <a:xfrm>
            <a:off x="889232" y="1285355"/>
            <a:ext cx="11845254" cy="9731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Long term, Sustainable, Duplicable, Profitable</a:t>
            </a:r>
          </a:p>
          <a:p>
            <a:pPr algn="ctr"/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E53E842-2876-4F22-F1DA-EA34832DABF7}"/>
              </a:ext>
            </a:extLst>
          </p:cNvPr>
          <p:cNvSpPr txBox="1">
            <a:spLocks/>
          </p:cNvSpPr>
          <p:nvPr/>
        </p:nvSpPr>
        <p:spPr>
          <a:xfrm>
            <a:off x="914399" y="2208144"/>
            <a:ext cx="7021586" cy="42894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Dream</a:t>
            </a:r>
          </a:p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Leadership</a:t>
            </a:r>
          </a:p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Duplication</a:t>
            </a:r>
          </a:p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Profitability</a:t>
            </a:r>
          </a:p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Sustainability</a:t>
            </a:r>
          </a:p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Growth</a:t>
            </a:r>
          </a:p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Attitude</a:t>
            </a:r>
          </a:p>
          <a:p>
            <a:pPr>
              <a:lnSpc>
                <a:spcPct val="120000"/>
              </a:lnSpc>
            </a:pPr>
            <a:r>
              <a:rPr lang="en-US" sz="4500" dirty="0">
                <a:latin typeface="Arial Black" panose="020B0A04020102020204" pitchFamily="34" charset="0"/>
              </a:rPr>
              <a:t>No CEP - No Harmony </a:t>
            </a:r>
            <a:endParaRPr 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6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EFA59-D3BE-CF17-642A-C599369E1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266814C-70DA-19D3-DED1-C279CAD4AF82}"/>
              </a:ext>
            </a:extLst>
          </p:cNvPr>
          <p:cNvSpPr/>
          <p:nvPr/>
        </p:nvSpPr>
        <p:spPr>
          <a:xfrm>
            <a:off x="101701" y="85752"/>
            <a:ext cx="1163033" cy="1163033"/>
          </a:xfrm>
          <a:prstGeom prst="ellipse">
            <a:avLst/>
          </a:prstGeom>
          <a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7A85D8-C39E-1228-DB56-14615F5DA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627" y="956695"/>
            <a:ext cx="1487947" cy="13568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716E4A-6A1F-6094-7677-CFAA913FC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40" b="22987"/>
          <a:stretch>
            <a:fillRect/>
          </a:stretch>
        </p:blipFill>
        <p:spPr>
          <a:xfrm>
            <a:off x="1496825" y="1048085"/>
            <a:ext cx="1811554" cy="11740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5A3031-6BA1-9D05-871E-98DFE106F9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574" y="814229"/>
            <a:ext cx="2031004" cy="16417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55C320-1682-EEAC-6534-5D83F54145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1"/>
          <a:stretch/>
        </p:blipFill>
        <p:spPr>
          <a:xfrm>
            <a:off x="9652635" y="93706"/>
            <a:ext cx="2005965" cy="8119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17B283-54D6-DC3D-DB69-4EF724E6040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2366" b="1687"/>
          <a:stretch>
            <a:fillRect/>
          </a:stretch>
        </p:blipFill>
        <p:spPr>
          <a:xfrm>
            <a:off x="3988482" y="3220452"/>
            <a:ext cx="3807334" cy="3230681"/>
          </a:xfrm>
          <a:prstGeom prst="rect">
            <a:avLst/>
          </a:prstGeom>
        </p:spPr>
      </p:pic>
      <p:sp>
        <p:nvSpPr>
          <p:cNvPr id="29" name="Title 3">
            <a:extLst>
              <a:ext uri="{FF2B5EF4-FFF2-40B4-BE49-F238E27FC236}">
                <a16:creationId xmlns:a16="http://schemas.microsoft.com/office/drawing/2014/main" id="{A0EB822E-DEC9-5823-6A28-B3EEBF11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217" y="3789202"/>
            <a:ext cx="3305265" cy="21486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Right </a:t>
            </a:r>
            <a:b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Information</a:t>
            </a:r>
            <a:b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is your Success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4666C8-E45E-C64E-0951-B3DAFAF3927E}"/>
              </a:ext>
            </a:extLst>
          </p:cNvPr>
          <p:cNvSpPr txBox="1"/>
          <p:nvPr/>
        </p:nvSpPr>
        <p:spPr>
          <a:xfrm>
            <a:off x="8642323" y="721950"/>
            <a:ext cx="15411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10000" dirty="0">
              <a:solidFill>
                <a:schemeClr val="bg1"/>
              </a:solidFill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18B4325F-18CD-E841-72EB-8652711EB967}"/>
              </a:ext>
            </a:extLst>
          </p:cNvPr>
          <p:cNvSpPr/>
          <p:nvPr/>
        </p:nvSpPr>
        <p:spPr>
          <a:xfrm>
            <a:off x="7291695" y="1422371"/>
            <a:ext cx="1124125" cy="4254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ABAF9091-B71F-7E5E-2E35-CF4F5DD4D6CF}"/>
              </a:ext>
            </a:extLst>
          </p:cNvPr>
          <p:cNvSpPr txBox="1">
            <a:spLocks/>
          </p:cNvSpPr>
          <p:nvPr/>
        </p:nvSpPr>
        <p:spPr>
          <a:xfrm>
            <a:off x="8295879" y="3888746"/>
            <a:ext cx="2897563" cy="16312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799 / 365 days</a:t>
            </a:r>
          </a:p>
          <a:p>
            <a:pPr algn="ctr"/>
            <a:endParaRPr lang="en-US" sz="40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= 2.18 P/Day</a:t>
            </a:r>
            <a:endParaRPr 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90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179B88-D43C-4A31-9A52-3498E943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165" y="1141975"/>
            <a:ext cx="9167573" cy="859055"/>
          </a:xfrm>
        </p:spPr>
        <p:txBody>
          <a:bodyPr>
            <a:normAutofit/>
          </a:bodyPr>
          <a:lstStyle/>
          <a:p>
            <a:r>
              <a:rPr lang="en-US" sz="4000" dirty="0"/>
              <a:t>IS YOUR LEADERSHIP ON CEP?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065C75-272B-4BB5-BA23-D80E86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A8807FD-6491-AFB7-2764-E0D0C6033A7E}"/>
              </a:ext>
            </a:extLst>
          </p:cNvPr>
          <p:cNvSpPr txBox="1">
            <a:spLocks/>
          </p:cNvSpPr>
          <p:nvPr/>
        </p:nvSpPr>
        <p:spPr>
          <a:xfrm>
            <a:off x="1128235" y="490498"/>
            <a:ext cx="4601448" cy="7109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CEP</a:t>
            </a:r>
            <a:r>
              <a:rPr lang="en-US" sz="3200" dirty="0">
                <a:latin typeface="Arial Black" panose="020B0A04020102020204" pitchFamily="34" charset="0"/>
              </a:rPr>
              <a:t>  </a:t>
            </a:r>
            <a:r>
              <a:rPr lang="en-US" sz="4000" dirty="0">
                <a:latin typeface="Arial Black" panose="020B0A04020102020204" pitchFamily="34" charset="0"/>
              </a:rPr>
              <a:t>M</a:t>
            </a:r>
            <a:r>
              <a:rPr lang="en-US" sz="3600" dirty="0">
                <a:latin typeface="Arial Black" panose="020B0A04020102020204" pitchFamily="34" charset="0"/>
              </a:rPr>
              <a:t>ovement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DD2DC92-84A2-8220-508D-242266384A7A}"/>
              </a:ext>
            </a:extLst>
          </p:cNvPr>
          <p:cNvSpPr txBox="1">
            <a:spLocks/>
          </p:cNvSpPr>
          <p:nvPr/>
        </p:nvSpPr>
        <p:spPr>
          <a:xfrm>
            <a:off x="1335442" y="2478644"/>
            <a:ext cx="9916759" cy="301614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IN YOUR TEAM</a:t>
            </a:r>
          </a:p>
          <a:p>
            <a:endParaRPr lang="en-US" dirty="0"/>
          </a:p>
          <a:p>
            <a:pPr marL="914400" indent="-914400">
              <a:lnSpc>
                <a:spcPct val="170000"/>
              </a:lnSpc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BRONZE </a:t>
            </a:r>
            <a:r>
              <a:rPr lang="en-US" dirty="0"/>
              <a:t>GROUP SHOULD HAVE - </a:t>
            </a:r>
            <a:r>
              <a:rPr lang="en-US" dirty="0">
                <a:solidFill>
                  <a:srgbClr val="FFFF00"/>
                </a:solidFill>
              </a:rPr>
              <a:t>10 CEP</a:t>
            </a:r>
          </a:p>
          <a:p>
            <a:pPr marL="914400" indent="-914400">
              <a:lnSpc>
                <a:spcPct val="170000"/>
              </a:lnSpc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DIAMOND</a:t>
            </a:r>
            <a:r>
              <a:rPr lang="en-US" dirty="0"/>
              <a:t> GROUP SHOULD HAVE – </a:t>
            </a:r>
            <a:r>
              <a:rPr lang="en-US" dirty="0">
                <a:solidFill>
                  <a:srgbClr val="FFFF00"/>
                </a:solidFill>
              </a:rPr>
              <a:t>50 CEP</a:t>
            </a:r>
          </a:p>
          <a:p>
            <a:pPr marL="914400" indent="-914400">
              <a:lnSpc>
                <a:spcPct val="170000"/>
              </a:lnSpc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CROWN</a:t>
            </a:r>
            <a:r>
              <a:rPr lang="en-US" dirty="0"/>
              <a:t> GROUP SHOULD HAVE – </a:t>
            </a:r>
            <a:r>
              <a:rPr lang="en-US" dirty="0">
                <a:solidFill>
                  <a:srgbClr val="FFFF00"/>
                </a:solidFill>
              </a:rPr>
              <a:t>100 CEP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A166CD5C-BFF4-746E-E2C7-BA80B5CCDDD6}"/>
              </a:ext>
            </a:extLst>
          </p:cNvPr>
          <p:cNvSpPr txBox="1">
            <a:spLocks/>
          </p:cNvSpPr>
          <p:nvPr/>
        </p:nvSpPr>
        <p:spPr>
          <a:xfrm>
            <a:off x="1335442" y="5860850"/>
            <a:ext cx="5817849" cy="7109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5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latin typeface="Arial Black" panose="020B0A04020102020204" pitchFamily="34" charset="0"/>
              </a:rPr>
              <a:t>Let's Start </a:t>
            </a:r>
            <a:r>
              <a:rPr lang="en-US" sz="4000" dirty="0">
                <a:solidFill>
                  <a:srgbClr val="FFFF00"/>
                </a:solidFill>
                <a:latin typeface="Arial Black" panose="020B0A04020102020204" pitchFamily="34" charset="0"/>
              </a:rPr>
              <a:t>CEP</a:t>
            </a:r>
            <a:r>
              <a:rPr lang="en-US" sz="3200" dirty="0">
                <a:latin typeface="Arial Black" panose="020B0A04020102020204" pitchFamily="34" charset="0"/>
              </a:rPr>
              <a:t>  </a:t>
            </a:r>
            <a:r>
              <a:rPr lang="en-US" sz="4000" dirty="0">
                <a:latin typeface="Arial Black" panose="020B0A04020102020204" pitchFamily="34" charset="0"/>
              </a:rPr>
              <a:t>M</a:t>
            </a:r>
            <a:r>
              <a:rPr lang="en-US" sz="3600" dirty="0">
                <a:latin typeface="Arial Black" panose="020B0A04020102020204" pitchFamily="34" charset="0"/>
              </a:rPr>
              <a:t>ovement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11ED25-FAD7-445C-27D8-BE486C4F05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1"/>
          <a:stretch/>
        </p:blipFill>
        <p:spPr>
          <a:xfrm>
            <a:off x="9652635" y="93706"/>
            <a:ext cx="2005965" cy="8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74A1F2-664A-A4CD-CF70-02746099D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8CB52D-8833-E891-4557-37C0B74CE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28" y="702672"/>
            <a:ext cx="6589344" cy="54526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B7DC47F-A905-2A7B-AA3F-B25AD756C4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30060" r="45957" b="18816"/>
          <a:stretch/>
        </p:blipFill>
        <p:spPr>
          <a:xfrm>
            <a:off x="6429739" y="605718"/>
            <a:ext cx="5060306" cy="564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5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757914-1161-4661-9696-421FD6935C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157</TotalTime>
  <Words>138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Trade Gothic LT Pro</vt:lpstr>
      <vt:lpstr>Trebuchet MS</vt:lpstr>
      <vt:lpstr>Office Theme</vt:lpstr>
      <vt:lpstr>PowerPoint Presentation</vt:lpstr>
      <vt:lpstr>Why CEP  Movement</vt:lpstr>
      <vt:lpstr>CEP  Movement</vt:lpstr>
      <vt:lpstr>CEP  Movement</vt:lpstr>
      <vt:lpstr>Right  Information is your Success</vt:lpstr>
      <vt:lpstr>IS YOUR LEADERSHIP ON CEP?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ashok bhagi</dc:creator>
  <cp:lastModifiedBy>ashok bhagi</cp:lastModifiedBy>
  <cp:revision>5</cp:revision>
  <dcterms:created xsi:type="dcterms:W3CDTF">2025-07-31T16:17:30Z</dcterms:created>
  <dcterms:modified xsi:type="dcterms:W3CDTF">2025-08-01T06:07:32Z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